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notesMasterIdLst>
    <p:notesMasterId r:id="rId4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5" Type="http://schemas.openxmlformats.org/officeDocument/2006/relationships/viewProps" Target="viewProps.xml"/><Relationship Id="rId46" Type="http://schemas.openxmlformats.org/officeDocument/2006/relationships/theme" Target="theme/theme1.xml"/><Relationship Id="rId4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143000"/>
            <a:ext cx="107899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7365D"/>
                </a:solidFill>
              </a:rPr>
              <a:t>Programmēšanas un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17365D"/>
                </a:solidFill>
              </a:rPr>
              <a:t>datorizētu sistēmu pamati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749808" y="242316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55555"/>
                </a:solidFill>
              </a:rPr>
              <a:t>36 nodarbību pasniedzēja slaidu karkass + projekta/laboratoriju virziens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49808" y="29718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75B5"/>
                </a:solidFill>
              </a:rPr>
              <a:t>No algoritmiem līdz Python, C++, SQL/IoT, mehatronikai, robotikai un autonomām sistēmām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49808" y="5394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666"/>
                </a:solidFill>
              </a:rPr>
              <a:t>v1.0 papildmateriāls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8: Algoritmu pārbaudes darbs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Pārbaudām domāšanu, nevis tikai definīcijas.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Students rāda: analizē, zīmē, pamato, testē.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PD: teorija + blokshēma + pseidokods + tehnisks scenārijs.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Vērtēšana pēc kritērijiem: precizitāte, loģika, testējamība.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9: Python ievads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Python ir ātrs ceļš no algoritma uz strādājošu prototipu.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print/input/mainīgie ir pirmā datu plūsma.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Programma aprēķina vienkāršu tehnisku vērtību.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Students palaiž kodu un paskaidro katru rindu.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10: Python nosacījumi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if/elif/else pārnes algoritma rombu kodā.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Nosacījumu secība ietekmē rezultātu.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Temperatūras statusa programma.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Programma testēta ar zem/norma/virs robežas datiem.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11: Python cikli un funkcijas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Cikli automatizē atkārtotus mērījumus.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Funkcija ļauj nosaukt atkārtotu loģiku.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10 mērījumu apstrāde: min/max/average.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Rezultāti sakrīt ar manuālu aprēķinu.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12: Python mini projekts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Projekts sākas ar prasībām, nevis ar kodu.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Mazs, bet pilnībā testējams risinājums ir labāks par lielu haosu.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Izvēles projekts: loggeris, kalkulators, kontroles simulators.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Functional Tree + kods + 3 test cases + īsa aizstāvēšana.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13: C++ ievads un kompilācija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C++ kods tiek kompilēts pirms palaišanas.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Kompilators pārbauda daudz kļūdu agrāk nekā Python.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Hello engineering world + kļūdu labošana.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Students saprot source code -&gt; compiler -&gt; executable.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14: C++ datu tipi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C++ prasa tipu skaidri norādīt.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Tips ietekmē atmiņu, precizitāti un kļūdu iespējas.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Sensoru mainīgo deklarēšana.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Katrā mainīgajā norādīts tips un mērvienība.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15: C++ ievade/izvade un aprēķini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cin/cout veido termināļa interfeisu.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Aprēķinu korektums jāpārbauda ar zināmu piemēru.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Brāķa procenta aprēķins ražošanas piemērā.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Expected/Actual sakrīt vismaz 3 testos.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16: C++ if/switch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if risina nosacījumus, switch - izvēlnes/stāvokļus.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State machine ir tehniski ļoti svarīgs modelis.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Izvēlnes programma ar Start/Stop/Status/Exit.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Programma apstrādā nepareizu izvēli.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17: C++ for cikls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for ir labs zināmam atkārtojumu skaitam.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Skaitītājs, robeža un solis ir jāpārbauda.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Apstrādāt 10 mērījumus ar for.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Nav off-by-one kļūdas; tieši 10 iterācijas.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65D"/>
                </a:solidFill>
              </a:rPr>
              <a:t>Kursa karte vienā skatā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77240" y="1143000"/>
            <a:ext cx="6400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55A11"/>
                </a:solidFill>
              </a:rPr>
              <a:t>1-8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645920" y="1143000"/>
            <a:ext cx="19202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75B5"/>
                </a:solidFill>
              </a:rPr>
              <a:t>Algoritmi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160520" y="1143000"/>
            <a:ext cx="67665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</a:rPr>
              <a:t>problēma -&gt; soļi -&gt; testējams algoritms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77240" y="1764792"/>
            <a:ext cx="6400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55A11"/>
                </a:solidFill>
              </a:rPr>
              <a:t>9-12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5920" y="1764792"/>
            <a:ext cx="19202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75B5"/>
                </a:solidFill>
              </a:rPr>
              <a:t>Python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160520" y="1764792"/>
            <a:ext cx="67665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</a:rPr>
              <a:t>ātra prototipēšana un datu apstrāde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386584"/>
            <a:ext cx="6400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55A11"/>
                </a:solidFill>
              </a:rPr>
              <a:t>13-20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45920" y="2386584"/>
            <a:ext cx="19202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75B5"/>
                </a:solidFill>
              </a:rPr>
              <a:t>C++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160520" y="2386584"/>
            <a:ext cx="67665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</a:rPr>
              <a:t>tipi, kompilācija, state machine, OOP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77240" y="3008376"/>
            <a:ext cx="6400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55A11"/>
                </a:solidFill>
              </a:rPr>
              <a:t>21-24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45920" y="3008376"/>
            <a:ext cx="19202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75B5"/>
                </a:solidFill>
              </a:rPr>
              <a:t>SQL/IoT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160520" y="3008376"/>
            <a:ext cx="67665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</a:rPr>
              <a:t>datu plūsma, MQTT/HTTP, SQLite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77240" y="3630168"/>
            <a:ext cx="6400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55A11"/>
                </a:solidFill>
              </a:rPr>
              <a:t>25-36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45920" y="3630168"/>
            <a:ext cx="19202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75B5"/>
                </a:solidFill>
              </a:rPr>
              <a:t>Projekts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160520" y="3630168"/>
            <a:ext cx="67665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</a:rPr>
              <a:t>Functional Tree -&gt; kods -&gt; tests -&gt; aizstāvēšana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77240" y="493776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365D"/>
                </a:solidFill>
              </a:rPr>
              <a:t>Mācību princips: sistēma -&gt; algoritms -&gt; realizācija -&gt; tests -&gt; pierādījums.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18: C++ while/debug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while ir bīstams, ja nav skaidra izejas nosacījuma.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Debugging sākas ar reproducējamu kļūdu.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Labot speciāli sabojātu while ciklu.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Students identificē vismaz 3 kļūdas un paskaidro labojumu.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19: C++ funkcijas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Funkcija sadala programmu mazās pārbaudāmās daļās.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Parametri ir ievade, return ir izvade.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Izveidot funkciju average() un alarm().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Funkcijām ir atsevišķi testi.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20: C++ masīvi un klases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Masīvs glabā vairākas viena tipa vērtības.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Klase apvieno datus un darbības vienā objektā.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Sensor klase ar robežvērtību un alarm metodi.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Students paskaidro object, property, method.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21: C++ pārbaudes darbs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Vērtējam sintaksi, algoritmu un testēšanu kopā.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PD: datu tipi + cikls + funkcija + state logic.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Risinājumam pievienoti robežgadījumu testi.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22: SQL pamati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Datubāze saglabā strukturētus datus ilgāk par programmas izpildi.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Tabula, lauks, ieraksts, primārā atslēga.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Izveidot measurements tabulu.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CREATE + INSERT + SELECT darbojas.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23: Python + SQL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Python var ievākt datus, SQL tos glabā.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Timestamp ir obligāts mērījumu datiem.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Saglabāt 5 sensoru simulācijas mērījumus SQLite.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Datubāzē redzami ieraksti ar laiku un vērtību.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24: IoT/MQTT un datu plūsma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MQTT izmanto publisher/subscriber modeli.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Topic ir datu kanāla adrese.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IoT sistēmās jādomā par savienojuma zudumu.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Izveidot MQTT datu plūsmas diagrammu.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Ir topic nosaukumi, payload piemērs un kļūdas scenārijs.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25: Integrācijas mini projekts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Mērķis ir savienot vairākus blokus, nevis parādīt vienu komandu.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Sensoru simulācija -&gt; Python -&gt; SQLite/MQTT -&gt; pārskats.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Dati iziet visu ķēdi un ir pārbaudāmi.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26: Noslēguma projekta ideja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Labai idejai jābūt izmērāmai un pabeidzamai.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Projekts sākas ar problēmu un lietotāju.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Izvēlēties projekta tēmu un mērķi.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Ir problēma, mērķis, robežas un sagaidāms rezultāts.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27: Prasības un acceptance criteria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Prasība ir pārbaudāms apgalvojums.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Acceptance criteria pasaka, kā zināsim, ka gatavs.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Uzrakstīt 5 funkcionālās prasības.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Katrai prasībai ir tests.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1: Kas ir algoritms un kā domā dators?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Algoritms ir galīga un precīza darbību secība.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Dators nesaprot nodomu, tikai instrukcijas.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Ievade -&gt; apstrāde -&gt; izvade kā pamatmodelis.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Automātisko durvju algoritms 8-12 soļos.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Atzīmēt ievades un izvades.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Studentam ir precīzs algoritms un skaidri marķētas ievades/izvades.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28: Functional Tree projektam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Koks sasaista sistēmas funkcijas ar testiem.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Izveidot projekta Functional Tree.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Katram lapu mezglam ir pārbaudes ideja.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29: Python realizācijas sprints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Sāk ar minimālo strādājošo versiju.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Vispirms pierādi datu plūsmu.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Implementēt Python prototipu.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Prototips izpilda vismaz vienu pilnu scenāriju.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30: Python testēšana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Tests nav formalitāte, tas ir pierādījums.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Izveidot 5 test cases ar Expected/Actual.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Vismaz 4/5 testi PASS vai kļūda dokumentēta.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31: C++ realizācijas sprints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C++ daļa fokusējas uz stāvokļiem, vadību vai embedded loģiku.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Pārnest daļu algoritma uz C++/Arduino/ESP32 simulāciju.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Kods kompilējas un loģika paskaidrota.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32: SQL/IoT integrācija projektā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Datiem jābūt saglabātiem vai pārraidītiem strukturēti.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Pievienot SQLite/CSV/MQTT slāni.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Ir datu piemērs, schema/topic un tests.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33: Robotikas/mehatronikas paplašinājums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Fiziska sistēma pievieno sensoru kļūdas, trokšņus un drošību.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Ievietot sensor/actuator vai robotikas konceptu projektā.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Ir aprakstīts, ko mēra un kā reaģē.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34: Dokumentācija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Dokumentācija pierāda, ka risinājumu var atkārtot.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Sakārtot README, shēmas, testus, secinājumus.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Cits students varētu palaist projektu pēc instrukcijas.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35: Aizstāvēšanas mēģinājums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Mērķis - atrast vājos punktus pirms gala.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5 min demo + jautājumi.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Ir kļūdu saraksts un uzlabojumu plāns.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36: Gala aizstāvēšana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Vērtē ne tikai rezultātu, bet arī izpratni.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10-12 min prezentācija un demo.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Students paskaidro prasības, algoritmu, kodu, testus un secinājumus.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65D"/>
                </a:solidFill>
              </a:rPr>
              <a:t>Pārbaudes darbu un projektu loģika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77240" y="1325880"/>
            <a:ext cx="10607040" cy="43891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Vērtējam pierādāmu izpratni: prasība -&gt; risinājums -&gt; tests.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Pārbaudes darbā vienmēr iekļaut teoriju, analīzi un praktisku tehnisku scenāriju.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Projektā galvenais pierādījums ir dokumentēta testēšana un aizstāvēšana.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2: Algoritma struktūra un datu plūsma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Secība, zarošanās un atkārtošanās.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Datu plūsma ir tikpat svarīga kā darbību secība.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Tehniskās sistēmās katrs sensors kļūst par ievadi.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Termostata vai konveijera datu plūsmas shēma.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Blokā redzams: sensors -&gt; lēmums -&gt; aktuators.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65D"/>
                </a:solidFill>
              </a:rPr>
              <a:t>Laboratoriju ķēde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77240" y="1325880"/>
            <a:ext cx="10607040" cy="43891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H1-H12: Arduino/ESP32/sensori/motori/IMU/LiDAR/OpenCV/2WD robots.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R1-R9: ROS 2 datu plūsma, EKF, SLAM, Nav2, rosbag eksperimenti.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DL/SAFE/DT: AI perception, drošība un Digital Twin kā paplašinājums.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40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65D"/>
                </a:solidFill>
              </a:rPr>
              <a:t>Kursa noslēgums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77240" y="1325880"/>
            <a:ext cx="10607040" cy="43891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Studentam jāpaliek ar portfolio: Functional Tree, kods, testu protokoli, dokumentācija un demo.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Pasniedzējam jāpaliek ar pierādījumiem: darba lapas, vērtēšanas rubrikas, projekta aizstāvēšanas protokoli.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222222"/>
                </a:solidFill>
              </a:rPr>
              <a:t>• Nākamais solis: Moodle kurss + Git repository + fiziskā laboratorija.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41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3: Blokshēmas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Blokshēma ļauj redzēt loģiku pirms koda.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Rombs nozīmē jautājumu, nevis darbību.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Bultas rāda izpildes virzienu.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Uzzīmēt ventilatora vadības blokshēmu.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Blokshēmā nav bezizejas, un katram nosacījumam ir JĀ/NĒ ceļš.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4: Mainīgie un datu tipi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Mainīgais ir nosaukta vieta vērtībai.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Datu tips nosaka, ko ar vērtību drīkst darīt.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Tehniskie dati var būt skaitļi, teksts, boolean, timestamp.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Izveidot sensoru datu tabulu ar tipu skaidrojumu.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Katram mainīgajam ir nosaukums, tips, mērvienība un piemērs.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5: Nosacījumi un Boolean loģika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if/else ir lēmuma realizācija.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AND/OR/NOT veido interlock un drošības nosacījumus.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== nav tas pats, kas =.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Durvju drošības interlock loģika.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Students spēj paskaidrot, kad sistēma drīkst ieslēgt motoru.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6: Cikli, timeout un watchdog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FOR lieto zināmam atkārtojumu skaitam.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WHILE lieto, kamēr nosacījums ir spēkā.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Bezgalīgs cikls tehniskā sistēmā var būt drošības risks.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Uzrakstīt tvertnes uzpildes algoritmu ar timeout.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Algoritmā ir normāls ceļš un kļūdas/timeout ceļš.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7365D"/>
                </a:solidFill>
              </a:rPr>
              <a:t>Nodarbība 7: Dekompozīcija un Functional Tree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94360" y="987552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Ko stāstīt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85800" y="135331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Lielu sistēmu sadala pārbaudāmās funkcijās.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Functional Tree nav dizains, bet funkciju loģika.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Katram zaram jāvar piešķirt testu.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172200" y="987552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7D32"/>
                </a:solidFill>
              </a:rPr>
              <a:t>Uzdevums / praktiskais darbs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63640" y="1353312"/>
            <a:ext cx="5074920" cy="2240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• Izveidot Functional Tree viedai durvju vai auto sistēmai.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172200" y="3886200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55A11"/>
                </a:solidFill>
              </a:rPr>
              <a:t>Pierādījums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263640" y="4251960"/>
            <a:ext cx="5074920" cy="11887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</a:rPr>
              <a:t>Koks satur galveno funkciju, apakšfunkcijas un testējamus lapu mezglus.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6858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Programmēšanas un datorizētu sistēmu pamati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155680" y="6510528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>Kursa materiāls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 nodarbību slaidu karkass</dc:title>
  <dc:subject>Programmēšanas un datorizētu sistēmu pamati</dc:subject>
  <dc:creator>OpenAI / Edmunds Dirnēns</dc:creator>
  <cp:lastModifiedBy>OpenAI / Edmunds Dirnēns</cp:lastModifiedBy>
  <cp:revision>1</cp:revision>
  <dcterms:created xsi:type="dcterms:W3CDTF">2026-08-18T15:52:38Z</dcterms:created>
  <dcterms:modified xsi:type="dcterms:W3CDTF">2026-08-18T15:52:38Z</dcterms:modified>
</cp:coreProperties>
</file>